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90"/>
  </p:normalViewPr>
  <p:slideViewPr>
    <p:cSldViewPr snapToGrid="0" snapToObjects="1" showGuides="1">
      <p:cViewPr varScale="1">
        <p:scale>
          <a:sx n="70" d="100"/>
          <a:sy n="70" d="100"/>
        </p:scale>
        <p:origin x="2584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8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9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7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73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97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34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3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0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09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3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0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602F-C811-4C49-BCDF-F670E3BF3C6B}" type="datetimeFigureOut">
              <a:rPr kumimoji="1" lang="ja-JP" altLang="en-US" smtClean="0"/>
              <a:t>2019/7/20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B3E9-3880-4842-B31C-06D483D1E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EA62C0E-523F-1C4F-B214-E3EB624F5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584" y="-128016"/>
            <a:ext cx="7059168" cy="1016812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E949FF2-B463-C445-A47B-46C73A39F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6387"/>
            <a:ext cx="6858000" cy="672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0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石井瑠美</dc:creator>
  <cp:lastModifiedBy>石井瑠美</cp:lastModifiedBy>
  <cp:revision>1</cp:revision>
  <dcterms:created xsi:type="dcterms:W3CDTF">2019-07-19T15:58:03Z</dcterms:created>
  <dcterms:modified xsi:type="dcterms:W3CDTF">2019-07-19T16:01:45Z</dcterms:modified>
</cp:coreProperties>
</file>